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6" r:id="rId3"/>
    <p:sldId id="256" r:id="rId4"/>
    <p:sldId id="262" r:id="rId5"/>
    <p:sldId id="264" r:id="rId6"/>
    <p:sldId id="257" r:id="rId7"/>
    <p:sldId id="258" r:id="rId8"/>
    <p:sldId id="259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6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9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25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16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6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6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4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E1C6EA-3086-4891-A700-5860868AD6F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3063-84FC-489B-AEAD-AA3DF669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24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2AEFA4-2618-44D4-B3CD-2BA20535064F}"/>
              </a:ext>
            </a:extLst>
          </p:cNvPr>
          <p:cNvSpPr/>
          <p:nvPr/>
        </p:nvSpPr>
        <p:spPr>
          <a:xfrm>
            <a:off x="1803007" y="2967335"/>
            <a:ext cx="858600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Rainforest Banners 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the style of</a:t>
            </a:r>
          </a:p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Henri Rousseau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63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79D4B-386D-4A75-A266-63E638D7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 your painting with five circles.</a:t>
            </a:r>
          </a:p>
        </p:txBody>
      </p:sp>
      <p:pic>
        <p:nvPicPr>
          <p:cNvPr id="5" name="Content Placeholder 4" descr="A group of palm trees next to a tree&#10;&#10;Description automatically generated">
            <a:extLst>
              <a:ext uri="{FF2B5EF4-FFF2-40B4-BE49-F238E27FC236}">
                <a16:creationId xmlns:a16="http://schemas.microsoft.com/office/drawing/2014/main" id="{09372516-5B0F-4223-86C7-BECB2685C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4187"/>
          <a:stretch/>
        </p:blipFill>
        <p:spPr>
          <a:xfrm>
            <a:off x="643854" y="1102148"/>
            <a:ext cx="5450557" cy="4653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991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AB502-6AA4-46EC-BDB4-9ACCC8C7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Supply 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BCAD-4E85-4B89-B372-E7E81352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9723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Black permanent marker-Sharpie thin or thick point</a:t>
            </a:r>
          </a:p>
          <a:p>
            <a:pPr>
              <a:lnSpc>
                <a:spcPct val="90000"/>
              </a:lnSpc>
            </a:pPr>
            <a:r>
              <a:rPr lang="en-US" b="1" dirty="0"/>
              <a:t>White cloth banner or white paper</a:t>
            </a:r>
          </a:p>
          <a:p>
            <a:pPr>
              <a:lnSpc>
                <a:spcPct val="90000"/>
              </a:lnSpc>
            </a:pPr>
            <a:r>
              <a:rPr lang="en-US" b="1" dirty="0"/>
              <a:t>Colored markers</a:t>
            </a:r>
          </a:p>
          <a:p>
            <a:pPr>
              <a:lnSpc>
                <a:spcPct val="90000"/>
              </a:lnSpc>
            </a:pPr>
            <a:r>
              <a:rPr lang="en-US" b="1" dirty="0"/>
              <a:t>Acrylic paint (optional)</a:t>
            </a:r>
          </a:p>
          <a:p>
            <a:pPr>
              <a:lnSpc>
                <a:spcPct val="90000"/>
              </a:lnSpc>
            </a:pPr>
            <a:r>
              <a:rPr lang="en-US" b="1" dirty="0"/>
              <a:t>Tempera paint</a:t>
            </a:r>
          </a:p>
          <a:p>
            <a:pPr>
              <a:lnSpc>
                <a:spcPct val="90000"/>
              </a:lnSpc>
            </a:pPr>
            <a:r>
              <a:rPr lang="en-US" b="1" dirty="0"/>
              <a:t>Watercolor crayons (optional)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Press printing tools (objects to make marks when dipped into paint)</a:t>
            </a:r>
          </a:p>
          <a:p>
            <a:pPr>
              <a:lnSpc>
                <a:spcPct val="90000"/>
              </a:lnSpc>
            </a:pPr>
            <a:r>
              <a:rPr lang="en-US" b="1" dirty="0"/>
              <a:t>Popsicle stick, sponge, wooden dowel</a:t>
            </a:r>
          </a:p>
          <a:p>
            <a:pPr>
              <a:lnSpc>
                <a:spcPct val="90000"/>
              </a:lnSpc>
            </a:pPr>
            <a:r>
              <a:rPr lang="en-US" b="1" dirty="0"/>
              <a:t>Brush</a:t>
            </a:r>
          </a:p>
          <a:p>
            <a:pPr>
              <a:lnSpc>
                <a:spcPct val="90000"/>
              </a:lnSpc>
            </a:pPr>
            <a:r>
              <a:rPr lang="en-US" b="1" dirty="0"/>
              <a:t>Cup of water to wash off brush</a:t>
            </a:r>
          </a:p>
          <a:p>
            <a:pPr>
              <a:lnSpc>
                <a:spcPct val="90000"/>
              </a:lnSpc>
            </a:pPr>
            <a:r>
              <a:rPr lang="en-US" b="1" dirty="0"/>
              <a:t>paper plates to use for palette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0477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CE1E-FC34-4339-A405-E95D24E98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Henri Rousseau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0CDF4-0064-4F50-9B60-468097218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8BD216D-EEB4-4E08-AC04-4CF911EA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CE11-EE92-4D76-AA1F-020CC538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Never went</a:t>
            </a:r>
            <a:br>
              <a:rPr lang="en-US" sz="3300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300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sz="3300" dirty="0"/>
              <a:t>o a jungle or rainforest, only to the zoo.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Used his imagination.</a:t>
            </a:r>
          </a:p>
        </p:txBody>
      </p:sp>
      <p:pic>
        <p:nvPicPr>
          <p:cNvPr id="5" name="Content Placeholder 4" descr="A person wearing a bow tie&#10;&#10;Description automatically generated">
            <a:extLst>
              <a:ext uri="{FF2B5EF4-FFF2-40B4-BE49-F238E27FC236}">
                <a16:creationId xmlns:a16="http://schemas.microsoft.com/office/drawing/2014/main" id="{77318377-53AA-4285-A622-BC1AA4178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6" r="1" b="23217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22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3EAE0-0CEB-46A3-9E01-AB75379D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53564"/>
            <a:ext cx="5222325" cy="58523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Henri Rousseau was born in Paris, France in 1874.</a:t>
            </a: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Rousseau was a tax collector and toll taker.</a:t>
            </a: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Painted after he retired.</a:t>
            </a: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Became one of the world’s best-known artists.</a:t>
            </a: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23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indoor, person, standing, holding&#10;&#10;Description automatically generated">
            <a:extLst>
              <a:ext uri="{FF2B5EF4-FFF2-40B4-BE49-F238E27FC236}">
                <a16:creationId xmlns:a16="http://schemas.microsoft.com/office/drawing/2014/main" id="{5A122A97-E75D-4A2B-BFAB-7B1EDF461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9"/>
          <a:stretch/>
        </p:blipFill>
        <p:spPr>
          <a:xfrm>
            <a:off x="83180" y="537472"/>
            <a:ext cx="3953819" cy="58472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668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flower garden&#10;&#10;Description automatically generated">
            <a:extLst>
              <a:ext uri="{FF2B5EF4-FFF2-40B4-BE49-F238E27FC236}">
                <a16:creationId xmlns:a16="http://schemas.microsoft.com/office/drawing/2014/main" id="{9A542965-BA7C-47A9-8B2C-B54CC5CAA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0" b="94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2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ase of flowers on a tree&#10;&#10;Description automatically generated">
            <a:extLst>
              <a:ext uri="{FF2B5EF4-FFF2-40B4-BE49-F238E27FC236}">
                <a16:creationId xmlns:a16="http://schemas.microsoft.com/office/drawing/2014/main" id="{93CD0B44-010B-4BB1-9E8B-9C64E7432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4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id="{D84006BE-739B-4E0A-B0C5-F569A35BA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b="235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, standing, sitting, large&#10;&#10;Description automatically generated">
            <a:extLst>
              <a:ext uri="{FF2B5EF4-FFF2-40B4-BE49-F238E27FC236}">
                <a16:creationId xmlns:a16="http://schemas.microsoft.com/office/drawing/2014/main" id="{30AD132F-47E4-451F-8B2B-10A9FFB4C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139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41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PowerPoint Presentation</vt:lpstr>
      <vt:lpstr>Supply List:</vt:lpstr>
      <vt:lpstr>Henri Rousseau</vt:lpstr>
      <vt:lpstr>Never went to a jungle or rainforest, only to the zoo.  Used his imagination.</vt:lpstr>
      <vt:lpstr> Henri Rousseau was born in Paris, France in 1874.  Rousseau was a tax collector and toll taker.  Painted after he retired.  Became one of the world’s best-known artists. </vt:lpstr>
      <vt:lpstr>PowerPoint Presentation</vt:lpstr>
      <vt:lpstr>PowerPoint Presentation</vt:lpstr>
      <vt:lpstr>PowerPoint Presentation</vt:lpstr>
      <vt:lpstr>PowerPoint Presentation</vt:lpstr>
      <vt:lpstr>Start your painting with five circles.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Levine</dc:creator>
  <cp:lastModifiedBy>Judith Levine</cp:lastModifiedBy>
  <cp:revision>2</cp:revision>
  <dcterms:created xsi:type="dcterms:W3CDTF">2020-09-09T19:18:35Z</dcterms:created>
  <dcterms:modified xsi:type="dcterms:W3CDTF">2020-09-09T19:22:52Z</dcterms:modified>
</cp:coreProperties>
</file>